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422940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03</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345853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79"/>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04</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күндіз 20-22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05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көтеріңкі</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53286</TotalTime>
  <Words>595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7657</cp:revision>
  <cp:lastPrinted>2025-07-15T07:11:11Z</cp:lastPrinted>
  <dcterms:created xsi:type="dcterms:W3CDTF">2018-03-27T06:03:00Z</dcterms:created>
  <dcterms:modified xsi:type="dcterms:W3CDTF">2026-05-03T06:29:08Z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